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4" r:id="rId20"/>
    <p:sldId id="265" r:id="rId21"/>
    <p:sldId id="263" r:id="rId22"/>
    <p:sldId id="266" r:id="rId23"/>
    <p:sldId id="278" r:id="rId24"/>
    <p:sldId id="279" r:id="rId25"/>
    <p:sldId id="282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BF3FB9D-0372-5A5C-C77C-6D523874A38E}"/>
              </a:ext>
            </a:extLst>
          </p:cNvPr>
          <p:cNvSpPr txBox="1"/>
          <p:nvPr/>
        </p:nvSpPr>
        <p:spPr>
          <a:xfrm>
            <a:off x="331693" y="1270761"/>
            <a:ext cx="117527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University College Of Science, MLSU  </a:t>
            </a:r>
          </a:p>
          <a:p>
            <a:pPr algn="ctr"/>
            <a:r>
              <a:rPr lang="en-US" sz="2400" b="1" dirty="0">
                <a:latin typeface="Times New Roman"/>
                <a:cs typeface="Times New Roman"/>
              </a:rPr>
              <a:t>Bachelor Of Computer Applications 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D42448-33A5-7623-E0B1-053E9E520979}"/>
              </a:ext>
            </a:extLst>
          </p:cNvPr>
          <p:cNvSpPr txBox="1"/>
          <p:nvPr/>
        </p:nvSpPr>
        <p:spPr>
          <a:xfrm>
            <a:off x="1952926" y="3265451"/>
            <a:ext cx="77746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  </a:t>
            </a:r>
          </a:p>
          <a:p>
            <a:pPr algn="ctr"/>
            <a:r>
              <a:rPr lang="en-US" sz="2400" b="1" cap="all" dirty="0">
                <a:latin typeface="Times New Roman"/>
                <a:cs typeface="Times New Roman"/>
              </a:rPr>
              <a:t>MAJOR  PROJECT </a:t>
            </a:r>
          </a:p>
          <a:p>
            <a:pPr algn="ctr"/>
            <a:r>
              <a:rPr lang="en-US" sz="2400" b="1" cap="all" dirty="0">
                <a:latin typeface="Times New Roman"/>
                <a:cs typeface="Times New Roman"/>
              </a:rPr>
              <a:t>ON </a:t>
            </a:r>
          </a:p>
          <a:p>
            <a:pPr algn="ctr"/>
            <a:r>
              <a:rPr lang="en-US" sz="2400" b="1" cap="all" dirty="0">
                <a:latin typeface="Times New Roman"/>
                <a:cs typeface="Times New Roman"/>
              </a:rPr>
              <a:t>“PLAYVERSE”</a:t>
            </a:r>
          </a:p>
          <a:p>
            <a:pPr algn="ctr"/>
            <a:endParaRPr lang="en-US" b="1" cap="al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38A16D-0A6B-8F06-5B00-431E2EB5FE84}"/>
              </a:ext>
            </a:extLst>
          </p:cNvPr>
          <p:cNvSpPr txBox="1"/>
          <p:nvPr/>
        </p:nvSpPr>
        <p:spPr>
          <a:xfrm>
            <a:off x="812510" y="48351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cap="all" dirty="0">
                <a:latin typeface="Times New Roman"/>
                <a:cs typeface="Times New Roman"/>
              </a:rPr>
              <a:t>SUBMITTED TO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6B5B8-0573-C163-BA03-6B1A86318B9F}"/>
              </a:ext>
            </a:extLst>
          </p:cNvPr>
          <p:cNvSpPr txBox="1"/>
          <p:nvPr/>
        </p:nvSpPr>
        <p:spPr>
          <a:xfrm>
            <a:off x="812510" y="531754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cap="all" dirty="0">
                <a:latin typeface="Times New Roman"/>
                <a:cs typeface="Times New Roman"/>
              </a:rPr>
              <a:t>Dr. Avinash Panwar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1A504-0504-2CC5-4488-3AE43AC96172}"/>
              </a:ext>
            </a:extLst>
          </p:cNvPr>
          <p:cNvSpPr txBox="1"/>
          <p:nvPr/>
        </p:nvSpPr>
        <p:spPr>
          <a:xfrm>
            <a:off x="8124782" y="48351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cap="all" dirty="0"/>
              <a:t> </a:t>
            </a:r>
            <a:r>
              <a:rPr lang="en-US" cap="all" dirty="0">
                <a:latin typeface="Times New Roman"/>
                <a:cs typeface="Times New Roman"/>
              </a:rPr>
              <a:t> </a:t>
            </a:r>
            <a:r>
              <a:rPr lang="en-US" b="1" cap="all" dirty="0">
                <a:latin typeface="Times New Roman"/>
                <a:cs typeface="Times New Roman"/>
              </a:rPr>
              <a:t>SUBMITTED BY: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2BA11A-EA81-F4F3-D267-DF85323268C5}"/>
              </a:ext>
            </a:extLst>
          </p:cNvPr>
          <p:cNvSpPr txBox="1"/>
          <p:nvPr/>
        </p:nvSpPr>
        <p:spPr>
          <a:xfrm>
            <a:off x="8000136" y="520444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cap="all">
                <a:latin typeface="WordVisi_MSFontService"/>
              </a:rPr>
              <a:t>         RAJAT KHANUJA </a:t>
            </a:r>
            <a:endParaRPr lang="en-US" sz="1400" b="1" cap="all" dirty="0">
              <a:latin typeface="WordVisi_MSFontService"/>
            </a:endParaRPr>
          </a:p>
          <a:p>
            <a:endParaRPr lang="en-US" sz="1400" b="1" cap="all" dirty="0">
              <a:latin typeface="WordVisi_MSFontServic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B10F16-FB4A-F6C8-DAFC-7BD2D75870BB}"/>
              </a:ext>
            </a:extLst>
          </p:cNvPr>
          <p:cNvSpPr txBox="1"/>
          <p:nvPr/>
        </p:nvSpPr>
        <p:spPr>
          <a:xfrm>
            <a:off x="611841" y="590118"/>
            <a:ext cx="109683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                                     </a:t>
            </a:r>
            <a:r>
              <a:rPr lang="en-US" sz="2400" b="1" dirty="0">
                <a:latin typeface="Times New Roman"/>
                <a:cs typeface="Times New Roman"/>
              </a:rPr>
              <a:t>MOHAN LAL SUKADIA UNIVERSITY, UDAIPUR</a:t>
            </a:r>
          </a:p>
        </p:txBody>
      </p:sp>
      <p:pic>
        <p:nvPicPr>
          <p:cNvPr id="3074" name="Picture 2" descr="mlsu logo - Teaching And Education Research Association">
            <a:extLst>
              <a:ext uri="{FF2B5EF4-FFF2-40B4-BE49-F238E27FC236}">
                <a16:creationId xmlns:a16="http://schemas.microsoft.com/office/drawing/2014/main" id="{3C93B65D-9B26-8EC5-0931-DABC23308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53" y="2118909"/>
            <a:ext cx="1389185" cy="13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88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58002-EA04-986C-A97F-91C0DB7D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3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234703-8E48-5B2B-ED99-CE3E36971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EA5A3-553D-2BA3-0FAD-5B386389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84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368A1C-3F49-350F-FD00-F814C0E18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2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873C4-69C9-507B-490D-309EAF90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29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BC05C-F1FF-E67A-812D-14FB34956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186B23-6742-EA17-6943-4DF093506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3"/>
            <a:ext cx="12192000" cy="71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0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8046C-0E94-F6F0-EB22-75BB4BFA2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41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789EDB-3982-2AAD-0F01-C78B03357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E8D0AB-C417-5D0E-6D00-26FB6F445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39" y="1805962"/>
            <a:ext cx="10515600" cy="469985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Accessible form prompts for a username/email and password, designed for ease of use and quick access.    </a:t>
            </a:r>
          </a:p>
          <a:p>
            <a:pPr marL="0" indent="0">
              <a:buNone/>
            </a:pPr>
            <a:r>
              <a:rPr lang="en-US" sz="2000" dirty="0"/>
              <a:t>Displaying error messages clearly but discreetly ensures users are informed of incorrect credentials without compromising security or user experience.</a:t>
            </a:r>
          </a:p>
          <a:p>
            <a:pPr marL="0" indent="0">
              <a:buNone/>
            </a:pPr>
            <a:r>
              <a:rPr lang="en-US" sz="2000" dirty="0"/>
              <a:t>To Access the Dashboard.</a:t>
            </a:r>
          </a:p>
          <a:p>
            <a:pPr>
              <a:buFontTx/>
              <a:buChar char="-"/>
            </a:pPr>
            <a:r>
              <a:rPr lang="en-US" sz="2000" dirty="0"/>
              <a:t>Enter Email Address</a:t>
            </a:r>
          </a:p>
          <a:p>
            <a:pPr>
              <a:buFontTx/>
              <a:buChar char="-"/>
            </a:pPr>
            <a:r>
              <a:rPr lang="en-US" sz="2000" dirty="0"/>
              <a:t>Enter Password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3FC49-88E1-D24D-54AE-AF35D673F9BF}"/>
              </a:ext>
            </a:extLst>
          </p:cNvPr>
          <p:cNvSpPr/>
          <p:nvPr/>
        </p:nvSpPr>
        <p:spPr>
          <a:xfrm>
            <a:off x="0" y="1081455"/>
            <a:ext cx="12192000" cy="624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 PANEL PAGE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BEBBA40-9908-D3F8-F92C-73BCF0C2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345"/>
            <a:ext cx="12192000" cy="1014110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Product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C543E-F8CC-F3DF-8D32-8ACC87CF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54" y="3429000"/>
            <a:ext cx="5890846" cy="3332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7FDC41-BE1F-080E-85E1-FA1EB6005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4" y="3429000"/>
            <a:ext cx="6951406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7F3AFB-FA32-4DAF-7CAD-49D26DA6D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4" y="3429000"/>
            <a:ext cx="69514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8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CEE5-7411-3464-813E-C35DB3E9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Autofit/>
          </a:bodyPr>
          <a:lstStyle/>
          <a:p>
            <a:r>
              <a:rPr lang="en-IN" sz="2800" dirty="0"/>
              <a:t>Platform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5A17-E2DB-83BF-C447-D530E3E7E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272" y="1244028"/>
            <a:ext cx="10515600" cy="51482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Provide a Seamless Gaming Experience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that users can easily browse, purchase, and download PC games with minimal friction.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Offer a Diverse Game Library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Curate a vast collection of games across various genres, including indie, AAA, and exclusive titles.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Ensure Secure Transactions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Integrate secure payment gateways to protect user data and provide safe, hassle-free purchases.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Promote Game Discovery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Use personalized recommendations and filtering options to help users find games based on preferences.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 User Engagement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 features such as reviews, ratings,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wishlists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game recommendations to keep users engaged.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Optimize Performance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the platform is fast, responsive, and performs well on various devices, including desktops, tablets, and mobile devices.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CF6BF4-C151-7324-1202-FC0DB66F9031}"/>
              </a:ext>
            </a:extLst>
          </p:cNvPr>
          <p:cNvSpPr/>
          <p:nvPr/>
        </p:nvSpPr>
        <p:spPr>
          <a:xfrm>
            <a:off x="0" y="0"/>
            <a:ext cx="12192000" cy="624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REGISTRATION PANEL PAGE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711CA6C-4A49-1686-C5F3-107D51DE1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90991"/>
            <a:ext cx="10515600" cy="4049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A </a:t>
            </a:r>
            <a:r>
              <a:rPr lang="en-US" sz="1800" dirty="0"/>
              <a:t>collects essential user details (name, email, password) and includes a captcha verification to deter automated bot registrations. </a:t>
            </a:r>
          </a:p>
          <a:p>
            <a:pPr>
              <a:buFontTx/>
              <a:buChar char="-"/>
            </a:pPr>
            <a:r>
              <a:rPr lang="en-US" sz="1800" dirty="0"/>
              <a:t>User Name</a:t>
            </a:r>
          </a:p>
          <a:p>
            <a:pPr>
              <a:buFontTx/>
              <a:buChar char="-"/>
            </a:pPr>
            <a:r>
              <a:rPr lang="en-US" sz="1800" dirty="0"/>
              <a:t>User Email</a:t>
            </a:r>
          </a:p>
          <a:p>
            <a:pPr>
              <a:buFontTx/>
              <a:buChar char="-"/>
            </a:pPr>
            <a:r>
              <a:rPr lang="en-IN" sz="1800" dirty="0"/>
              <a:t>User new password</a:t>
            </a:r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15AD7C-D224-0733-8DC2-5A734E74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362" y="3771900"/>
            <a:ext cx="5518638" cy="3086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C34F9C-FBB3-01E5-6974-72E42C0EC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38" y="3622431"/>
            <a:ext cx="6178061" cy="3235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79C5F-1A93-9896-AB1B-B9B26208D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38" y="3622430"/>
            <a:ext cx="6178062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9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2C6202-D2A4-C00B-7E1D-E1C221E259BE}"/>
              </a:ext>
            </a:extLst>
          </p:cNvPr>
          <p:cNvSpPr/>
          <p:nvPr/>
        </p:nvSpPr>
        <p:spPr>
          <a:xfrm>
            <a:off x="0" y="0"/>
            <a:ext cx="12191999" cy="624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USER/HOME PANEL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D0EA75-BA30-B342-9F5F-2A1402D9C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316" y="1228542"/>
            <a:ext cx="10515600" cy="4049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Playverse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 Page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 visually engaging layout with a hero banner showcasing popular games, a streamlined navigation bar, and a game catalog.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 include personalized recommendations, a search and filter bar, and game promotions. Clear CTAs guide users, while a footer provides essential links and support information.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D627C-1536-5B1B-BB75-1E2BC20A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893"/>
            <a:ext cx="5887915" cy="32291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B2950E-AE18-0EAF-9C77-926E8035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1722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31975-5A03-3292-8555-B472F445F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172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3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C75D6A-A4C7-B1A3-2532-F2576F3A98B7}"/>
              </a:ext>
            </a:extLst>
          </p:cNvPr>
          <p:cNvSpPr/>
          <p:nvPr/>
        </p:nvSpPr>
        <p:spPr>
          <a:xfrm>
            <a:off x="0" y="0"/>
            <a:ext cx="12192000" cy="624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 TABLE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E0F99-535B-F8D2-D705-35D80EF4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99" y="2384521"/>
            <a:ext cx="9991701" cy="5014308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467C412-CA94-86E9-6C2B-737CFDED4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316" y="1228542"/>
            <a:ext cx="10515600" cy="4049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DATABASE table stores essential information about users that they provide during their usage of the “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PLAYVERSE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website, facilitating user management, authentication, and personalized services.</a:t>
            </a:r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830FF-69F4-18D5-4141-BF489E3A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99" y="1969476"/>
            <a:ext cx="9991701" cy="48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1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3CAE-375F-088A-80A5-3FB12128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6242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ADMIN table Stores the information about users that they used to log into the account  on “</a:t>
            </a: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PLAYVERSE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website.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Name, email, password.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3E8258-9D47-5053-163E-3A83E8A4BB6B}"/>
              </a:ext>
            </a:extLst>
          </p:cNvPr>
          <p:cNvSpPr/>
          <p:nvPr/>
        </p:nvSpPr>
        <p:spPr>
          <a:xfrm>
            <a:off x="0" y="0"/>
            <a:ext cx="12192000" cy="624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 Table 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4E5E1-4A2F-B088-09E1-1EE1A897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23" y="2039848"/>
            <a:ext cx="87893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4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DD92-5161-6ADA-7260-73479F89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64599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Games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Stores the information about the </a:t>
            </a: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 Games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that are shown on “</a:t>
            </a: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PLAYVERSE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website while searching for </a:t>
            </a: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 Dream Game.</a:t>
            </a:r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64CE8C-F146-18A8-EB6F-58617FA6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5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IN" dirty="0"/>
              <a:t>GAMES TABLE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63B51-A020-03CC-382F-B4C36B82C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714" y="2083777"/>
            <a:ext cx="9168155" cy="4774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43043E-D86C-D35F-0641-6A6C5453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15" y="2083777"/>
            <a:ext cx="9923585" cy="4774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A42F9-012C-AFE7-6717-709219FA4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15" y="2083776"/>
            <a:ext cx="9873723" cy="47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5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0199A-7F4A-C49A-8038-BC4417D91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922" y="645990"/>
            <a:ext cx="96920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Here's a concise description of a user table:</a:t>
            </a:r>
          </a:p>
          <a:p>
            <a:pPr marL="0" indent="0">
              <a:buNone/>
            </a:pPr>
            <a:r>
              <a:rPr lang="en-US" dirty="0"/>
              <a:t>User </a:t>
            </a:r>
            <a:r>
              <a:rPr lang="en-US" dirty="0" err="1"/>
              <a:t>Table:Stores</a:t>
            </a:r>
            <a:r>
              <a:rPr lang="en-US" dirty="0"/>
              <a:t> user details including `</a:t>
            </a:r>
            <a:r>
              <a:rPr lang="en-US" dirty="0" err="1"/>
              <a:t>user_id</a:t>
            </a:r>
            <a:r>
              <a:rPr lang="en-US" dirty="0"/>
              <a:t>`, `username`, `email`, `</a:t>
            </a:r>
            <a:r>
              <a:rPr lang="en-US" dirty="0" err="1"/>
              <a:t>password_hash</a:t>
            </a:r>
            <a:r>
              <a:rPr lang="en-US" dirty="0"/>
              <a:t>`, `</a:t>
            </a:r>
            <a:r>
              <a:rPr lang="en-US" dirty="0" err="1"/>
              <a:t>first_name</a:t>
            </a:r>
            <a:r>
              <a:rPr lang="en-US" dirty="0"/>
              <a:t>`, `Supports authentication, profile management, and role differentiation.</a:t>
            </a:r>
            <a:endParaRPr lang="en-IN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3A2057-A39B-7D1E-481C-224F05F14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5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IN" dirty="0"/>
              <a:t>USER TABLE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2AA5B-7611-00FF-60F2-CEF301729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62" y="2655277"/>
            <a:ext cx="7347438" cy="42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30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hank You Images – Browse 292,069 Stock Photos, Vectors, and Video | Adobe  Stock">
            <a:extLst>
              <a:ext uri="{FF2B5EF4-FFF2-40B4-BE49-F238E27FC236}">
                <a16:creationId xmlns:a16="http://schemas.microsoft.com/office/drawing/2014/main" id="{0A0ED224-A2AE-5428-06ED-EA5BC30705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57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6C4F-F3DD-0905-42F1-A5E24190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34178-5EFC-1AB5-645A-E3B25242F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Overview</a:t>
            </a:r>
          </a:p>
          <a:p>
            <a:pPr marL="0" indent="0">
              <a:buNone/>
            </a:pPr>
            <a:r>
              <a:rPr lang="en-IN" dirty="0"/>
              <a:t>Product Introduction</a:t>
            </a:r>
          </a:p>
          <a:p>
            <a:pPr marL="0" indent="0">
              <a:buNone/>
            </a:pPr>
            <a:r>
              <a:rPr lang="en-IN" dirty="0"/>
              <a:t>Hardware and software specification requirements</a:t>
            </a:r>
          </a:p>
          <a:p>
            <a:pPr marL="0" indent="0">
              <a:buNone/>
            </a:pPr>
            <a:r>
              <a:rPr lang="en-IN" dirty="0"/>
              <a:t>Product Modules</a:t>
            </a:r>
          </a:p>
          <a:p>
            <a:pPr marL="0" indent="0">
              <a:buNone/>
            </a:pPr>
            <a:r>
              <a:rPr lang="en-IN" dirty="0"/>
              <a:t>Future scope of the product</a:t>
            </a:r>
          </a:p>
          <a:p>
            <a:pPr marL="0" indent="0">
              <a:buNone/>
            </a:pPr>
            <a:r>
              <a:rPr lang="en-IN" dirty="0"/>
              <a:t>Conclusion</a:t>
            </a:r>
          </a:p>
          <a:p>
            <a:pPr marL="0" indent="0">
              <a:buNone/>
            </a:pPr>
            <a:r>
              <a:rPr lang="en-IN" dirty="0"/>
              <a:t>References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05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7E0F-F9FF-38FC-0120-49675CC1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49FB3-0F02-0F88-04C9-586DE3342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PlayVerse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online platform designed to offer a seamless experience for purchasing and discovering PC games. Built using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(MongoDB, Express.js, React.js, Node.js), the website provides users with access to a diverse catalog of games across various genres, from indie to AAA titles. The platform allows users to browse, search, filter, and purchase games securely through integrated payment gateways</a:t>
            </a:r>
          </a:p>
          <a:p>
            <a:pPr marL="0" indent="0"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PlayVerse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designed with scalability in mind, allowing future enhancements and features to be integrated easily. The project demonstrates a comprehensive use of modern web technologies and serves as a final capstone for demonstrating proficiency in full-stack development.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0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6C21-F3AF-1ABB-73CC-809E6836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901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Product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FF49-9ADC-FEDA-42AF-609BA20B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464"/>
            <a:ext cx="10515600" cy="495604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Playverse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innovative online platform that allows users to explore, purchase, and enjoy a wide range of PC games in one centralized hub. Designed to cater to both casual gamers and dedicated enthusiasts,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Playverse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 diverse library of gaming titles spanning multiple genres, from indie gems to blockbuster AAA releases.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Comprehensive Game Marketplace: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Playverse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 vast library of PC games, catering to all genres and preferences, from indie titles to major AAA releases.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User-Friendly Interface: The platform provides a simple and intuitive browsing experience, allowing users to easily search, filter, and discover games.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Secure Transactions: Integrated payment gateways ensure safe and hassle-free purchases, protecting user data with secure authentication methods.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Personalized Features: Users can create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wishlists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receive tailored game recommendations, and read community reviews to make informed choices.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Scalable and Future-Ready: Built using the MERN stack,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Playverse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designed for future enhancements and can scale to accommodate growing user demand and features.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67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A8B2-6D86-7109-BCDC-CB61B2790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710"/>
            <a:ext cx="10515600" cy="1024059"/>
          </a:xfrm>
        </p:spPr>
        <p:txBody>
          <a:bodyPr>
            <a:noAutofit/>
          </a:bodyPr>
          <a:lstStyle/>
          <a:p>
            <a:r>
              <a:rPr lang="en-IN" sz="3200" dirty="0"/>
              <a:t>Hardware and software specification requirements</a:t>
            </a:r>
            <a:br>
              <a:rPr lang="en-IN" sz="3200" dirty="0"/>
            </a:br>
            <a:endParaRPr lang="en-IN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4D24F5-8483-C87C-6C79-837762464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350984"/>
              </p:ext>
            </p:extLst>
          </p:nvPr>
        </p:nvGraphicFramePr>
        <p:xfrm>
          <a:off x="838200" y="1825625"/>
          <a:ext cx="10515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13537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5398217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    </a:t>
                      </a:r>
                      <a:r>
                        <a:rPr lang="en-US" sz="1800" b="0" dirty="0"/>
                        <a:t>Specifications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 </a:t>
                      </a:r>
                      <a:r>
                        <a:rPr lang="en-US" sz="1800" b="0" dirty="0"/>
                        <a:t>System</a:t>
                      </a:r>
                      <a:r>
                        <a:rPr lang="en-US" sz="1800" dirty="0"/>
                        <a:t> 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65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HP VICTUS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6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AMD RYZEN 5 HEXA CORE 5600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9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WINDOWS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WINDOW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0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35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512 GB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4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GRAPHICS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AMD RX550m 4GB GRAPHICS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9858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CDD181E-7C89-3AF2-BCEA-DE32CF074169}"/>
              </a:ext>
            </a:extLst>
          </p:cNvPr>
          <p:cNvSpPr/>
          <p:nvPr/>
        </p:nvSpPr>
        <p:spPr>
          <a:xfrm>
            <a:off x="838200" y="1230923"/>
            <a:ext cx="10515600" cy="5947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HARDWARE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48900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6CED-5040-A1FC-4047-0C48EFD5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684" y="454757"/>
            <a:ext cx="4718538" cy="452559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SOFTWARE SPECIFICATION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50B-055A-7524-482E-FE5CD00B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5415"/>
            <a:ext cx="10515600" cy="50515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Front-End Technology: 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React.js: Used for building a responsive and interactive user interface, allowing seamless browsing and dynamic content loading.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Back-End Technology: 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Node.js &amp; Express.js: Backend server responsible for handling API requests, managing user data, and connecting to the database.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Database: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MongoDB: NoSQL database used for storing user information, game data, purchase history, and other records in a flexible document format.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Authentication: 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JWT (JSON Web Tokens): Provides secure user authentication and authorization for login and registration processes.   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Development Tools: 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Visual Studio Code: IDE used for writing, debugging, and managing the codebase.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Postman: Used for testing API endpoints.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Jest/Mocha: Used for unit testing to ensure functionality and bug-free code.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specifications highlight the technologies and tools that power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Playverse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a secure, scalable, and user-friendly gaming platform.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0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ADD0-5C7A-BECF-8454-5E9C4531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160" y="1508125"/>
            <a:ext cx="8094785" cy="3670543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</a:rPr>
              <a:t>SNAPSHOTS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605FDC0-7B22-A51F-D8AC-D7DDCE064E73}"/>
              </a:ext>
            </a:extLst>
          </p:cNvPr>
          <p:cNvSpPr/>
          <p:nvPr/>
        </p:nvSpPr>
        <p:spPr>
          <a:xfrm>
            <a:off x="1547446" y="975946"/>
            <a:ext cx="9012116" cy="4642339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7B1EA97-B461-3A58-28FB-7D4F38156A34}"/>
              </a:ext>
            </a:extLst>
          </p:cNvPr>
          <p:cNvSpPr/>
          <p:nvPr/>
        </p:nvSpPr>
        <p:spPr>
          <a:xfrm>
            <a:off x="5328138" y="5618285"/>
            <a:ext cx="1389185" cy="12397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99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B5E41-36A9-B24A-BD5D-E1750D110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9462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Explore</Template>
  <TotalTime>301</TotalTime>
  <Words>1042</Words>
  <Application>Microsoft Office PowerPoint</Application>
  <PresentationFormat>Widescreen</PresentationFormat>
  <Paragraphs>94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Avenir Next LT Pro</vt:lpstr>
      <vt:lpstr>AvenirNext LT Pro Medium</vt:lpstr>
      <vt:lpstr>Calibri</vt:lpstr>
      <vt:lpstr>Posterama</vt:lpstr>
      <vt:lpstr>Times New Roman</vt:lpstr>
      <vt:lpstr>WordVisi_MSFontService</vt:lpstr>
      <vt:lpstr>ExploreVTI</vt:lpstr>
      <vt:lpstr>PowerPoint Presentation</vt:lpstr>
      <vt:lpstr>Platform Objectives</vt:lpstr>
      <vt:lpstr>Table of Content</vt:lpstr>
      <vt:lpstr>Overview</vt:lpstr>
      <vt:lpstr>Product Introduction</vt:lpstr>
      <vt:lpstr>Hardware and software specification requirements </vt:lpstr>
      <vt:lpstr>SOFTWARE SPECIFICATION</vt:lpstr>
      <vt:lpstr>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Modules</vt:lpstr>
      <vt:lpstr>PowerPoint Presentation</vt:lpstr>
      <vt:lpstr>PowerPoint Presentation</vt:lpstr>
      <vt:lpstr>PowerPoint Presentation</vt:lpstr>
      <vt:lpstr>PowerPoint Presentation</vt:lpstr>
      <vt:lpstr>GAMES TABLE PAGE</vt:lpstr>
      <vt:lpstr>USER TABLE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Acharya</dc:creator>
  <cp:lastModifiedBy>YASH KHANUJA</cp:lastModifiedBy>
  <cp:revision>11</cp:revision>
  <dcterms:created xsi:type="dcterms:W3CDTF">2024-05-14T11:53:13Z</dcterms:created>
  <dcterms:modified xsi:type="dcterms:W3CDTF">2024-09-24T16:59:34Z</dcterms:modified>
</cp:coreProperties>
</file>